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8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1" y="1713122"/>
            <a:ext cx="18377027" cy="14286"/>
            <a:chOff x="-36671" y="1713122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1" y="1713122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48977" y="6003903"/>
            <a:ext cx="8579611" cy="14286"/>
            <a:chOff x="7248977" y="6003903"/>
            <a:chExt cx="8579611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248977" y="6003903"/>
              <a:ext cx="8579611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708" y="7247529"/>
            <a:ext cx="10191829" cy="2895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279" y="5276188"/>
            <a:ext cx="6200695" cy="3037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546" y="410955"/>
            <a:ext cx="4016286" cy="1521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603" y="4260956"/>
            <a:ext cx="5189952" cy="214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54386" y="1968000"/>
            <a:ext cx="6245419" cy="115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3294" y="2057174"/>
            <a:ext cx="6092420" cy="5288489"/>
            <a:chOff x="12193294" y="2057174"/>
            <a:chExt cx="6092420" cy="5288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94" y="2057174"/>
              <a:ext cx="6092420" cy="5288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647" y="2057174"/>
            <a:ext cx="6092420" cy="5288489"/>
            <a:chOff x="6096647" y="2057174"/>
            <a:chExt cx="6092420" cy="5288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647" y="2057174"/>
              <a:ext cx="6092420" cy="5288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74"/>
            <a:ext cx="6092420" cy="5288489"/>
            <a:chOff x="0" y="2057174"/>
            <a:chExt cx="6092420" cy="5288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57174"/>
              <a:ext cx="6092420" cy="5288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9608" y="4703574"/>
            <a:ext cx="5299793" cy="14286"/>
            <a:chOff x="3439608" y="4703574"/>
            <a:chExt cx="529979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439608" y="4703574"/>
              <a:ext cx="5299793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3326" y="4680789"/>
            <a:ext cx="5254222" cy="14286"/>
            <a:chOff x="9573326" y="4680789"/>
            <a:chExt cx="5254222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573326" y="4680789"/>
              <a:ext cx="5254222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5656" y="7331378"/>
            <a:ext cx="18377027" cy="14286"/>
            <a:chOff x="-45656" y="7331378"/>
            <a:chExt cx="18377027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5656" y="7331378"/>
              <a:ext cx="18377027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5783" y="7998567"/>
            <a:ext cx="10875343" cy="21132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994" y="379225"/>
            <a:ext cx="3387457" cy="28904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356" y="7918421"/>
            <a:ext cx="3409152" cy="9138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366" y="8455021"/>
            <a:ext cx="2045933" cy="9605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3294" y="2057174"/>
            <a:ext cx="6092420" cy="5288489"/>
            <a:chOff x="12193294" y="2057174"/>
            <a:chExt cx="6092420" cy="5288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94" y="2057174"/>
              <a:ext cx="6092420" cy="5288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647" y="2057174"/>
            <a:ext cx="6092420" cy="5288489"/>
            <a:chOff x="6096647" y="2057174"/>
            <a:chExt cx="6092420" cy="5288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647" y="2057174"/>
              <a:ext cx="6092420" cy="5288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74"/>
            <a:ext cx="6092420" cy="5288489"/>
            <a:chOff x="0" y="2057174"/>
            <a:chExt cx="6092420" cy="5288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57174"/>
              <a:ext cx="6092420" cy="5288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9608" y="4703574"/>
            <a:ext cx="5299793" cy="14286"/>
            <a:chOff x="3439608" y="4703574"/>
            <a:chExt cx="529979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439608" y="4703574"/>
              <a:ext cx="5299793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3326" y="4680789"/>
            <a:ext cx="5254222" cy="14286"/>
            <a:chOff x="9573326" y="4680789"/>
            <a:chExt cx="5254222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573326" y="4680789"/>
              <a:ext cx="5254222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5656" y="7331378"/>
            <a:ext cx="18377027" cy="14286"/>
            <a:chOff x="-45656" y="7331378"/>
            <a:chExt cx="18377027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5656" y="7331378"/>
              <a:ext cx="18377027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5783" y="7998567"/>
            <a:ext cx="10875343" cy="21132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994" y="379225"/>
            <a:ext cx="3387457" cy="28904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356" y="7918421"/>
            <a:ext cx="3409152" cy="9138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366" y="8455021"/>
            <a:ext cx="2045933" cy="9605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75011"/>
            <a:ext cx="18377027" cy="14286"/>
            <a:chOff x="0" y="8275011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75011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4488312" cy="6171429"/>
            <a:chOff x="0" y="2057143"/>
            <a:chExt cx="448831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57143"/>
              <a:ext cx="448831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8312" y="2110726"/>
            <a:ext cx="4454065" cy="6171429"/>
            <a:chOff x="4488312" y="2110726"/>
            <a:chExt cx="445406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8312" y="2110726"/>
              <a:ext cx="445406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42377" y="2057143"/>
            <a:ext cx="4820654" cy="6171429"/>
            <a:chOff x="8942377" y="2057143"/>
            <a:chExt cx="482065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2377" y="2057143"/>
              <a:ext cx="482065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38395" y="2057143"/>
            <a:ext cx="4838632" cy="6171429"/>
            <a:chOff x="13538395" y="2057143"/>
            <a:chExt cx="4838632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8395" y="2057143"/>
              <a:ext cx="4838632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5783" y="8606259"/>
            <a:ext cx="9416676" cy="1637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994" y="379225"/>
            <a:ext cx="3387457" cy="28904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4444" y="8561278"/>
            <a:ext cx="3409152" cy="9138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454" y="9097878"/>
            <a:ext cx="2045933" cy="960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75011"/>
            <a:ext cx="18377027" cy="14286"/>
            <a:chOff x="0" y="8275011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75011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9731" y="2075561"/>
            <a:ext cx="3181544" cy="6171429"/>
            <a:chOff x="1919731" y="2075561"/>
            <a:chExt cx="318154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731" y="2075561"/>
              <a:ext cx="318154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57143"/>
            <a:ext cx="3249076" cy="6171429"/>
            <a:chOff x="9142857" y="2057143"/>
            <a:chExt cx="3249076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057143"/>
              <a:ext cx="32490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6489" y="2064317"/>
            <a:ext cx="2846939" cy="6171429"/>
            <a:chOff x="5656489" y="2064317"/>
            <a:chExt cx="284693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6489" y="2064317"/>
              <a:ext cx="284693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5422" y="2128308"/>
            <a:ext cx="3317375" cy="6171429"/>
            <a:chOff x="13055422" y="2128308"/>
            <a:chExt cx="331737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5422" y="2128308"/>
              <a:ext cx="3317375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5783" y="8839592"/>
            <a:ext cx="12587971" cy="11704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994" y="379225"/>
            <a:ext cx="9885476" cy="28904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539" y="8824535"/>
            <a:ext cx="2201276" cy="13676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75011"/>
            <a:ext cx="18377027" cy="14286"/>
            <a:chOff x="0" y="8275011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75011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023" y="2057174"/>
            <a:ext cx="3247176" cy="6171429"/>
            <a:chOff x="869023" y="2057174"/>
            <a:chExt cx="324717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23" y="2057174"/>
              <a:ext cx="324717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6550" y="2057143"/>
            <a:ext cx="3491481" cy="6171429"/>
            <a:chOff x="4626550" y="2057143"/>
            <a:chExt cx="349148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6550" y="2057143"/>
              <a:ext cx="349148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057143"/>
            <a:ext cx="3437776" cy="6171429"/>
            <a:chOff x="9142857" y="2057143"/>
            <a:chExt cx="343777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057143"/>
              <a:ext cx="343777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57386" y="2057143"/>
            <a:ext cx="3523552" cy="6171429"/>
            <a:chOff x="13257386" y="2057143"/>
            <a:chExt cx="3523552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7386" y="2057143"/>
              <a:ext cx="3523552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994" y="379225"/>
            <a:ext cx="9885476" cy="28904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539" y="8824535"/>
            <a:ext cx="2201276" cy="13676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6011" y="8839592"/>
            <a:ext cx="12587971" cy="11704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75011"/>
            <a:ext cx="18377027" cy="14286"/>
            <a:chOff x="0" y="8275011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75011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3852" y="2039560"/>
            <a:ext cx="3085714" cy="6171429"/>
            <a:chOff x="5093852" y="2039560"/>
            <a:chExt cx="308571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3852" y="2039560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4615" y="2057143"/>
            <a:ext cx="3428571" cy="6171429"/>
            <a:chOff x="8984615" y="2057143"/>
            <a:chExt cx="342857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4615" y="2057143"/>
              <a:ext cx="342857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465" y="2057143"/>
            <a:ext cx="3122017" cy="6171429"/>
            <a:chOff x="1342465" y="2057143"/>
            <a:chExt cx="312201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465" y="2057143"/>
              <a:ext cx="312201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0463" y="2057143"/>
            <a:ext cx="3301433" cy="6171429"/>
            <a:chOff x="13380463" y="2057143"/>
            <a:chExt cx="330143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0463" y="2057143"/>
              <a:ext cx="3301433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994" y="379225"/>
            <a:ext cx="9885476" cy="28904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539" y="8824535"/>
            <a:ext cx="2201276" cy="13676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65450" y="8839592"/>
            <a:ext cx="12587971" cy="11704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75011"/>
            <a:ext cx="18377027" cy="14286"/>
            <a:chOff x="0" y="8275011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75011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68359" y="2264525"/>
            <a:ext cx="12184161" cy="5756665"/>
            <a:chOff x="3068359" y="2264525"/>
            <a:chExt cx="12184161" cy="5756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8359" y="2264525"/>
              <a:ext cx="12184161" cy="57566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5344" y="8606259"/>
            <a:ext cx="10890219" cy="1637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994" y="379225"/>
            <a:ext cx="9885476" cy="2890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3418" y="8790510"/>
            <a:ext cx="3492448" cy="13676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2057174"/>
            <a:ext cx="18377027" cy="14286"/>
            <a:chOff x="-45656" y="2057174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2057174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75011"/>
            <a:ext cx="18377027" cy="14286"/>
            <a:chOff x="0" y="8275011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75011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5561" y="2092113"/>
            <a:ext cx="10297869" cy="6101488"/>
            <a:chOff x="3715561" y="2092113"/>
            <a:chExt cx="10297869" cy="6101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5561" y="2092113"/>
              <a:ext cx="10297869" cy="61014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1844" y="8857800"/>
            <a:ext cx="6980905" cy="790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470" y="297053"/>
            <a:ext cx="5342181" cy="1961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3418" y="8790510"/>
            <a:ext cx="1915229" cy="13676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3040" y="666003"/>
            <a:ext cx="4063371" cy="655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71370"/>
            <a:ext cx="18377027" cy="14286"/>
            <a:chOff x="0" y="7371370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71370"/>
              <a:ext cx="18377027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9254" y="3660263"/>
            <a:ext cx="8532067" cy="59308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4703" y="3665818"/>
            <a:ext cx="9867444" cy="6619896"/>
            <a:chOff x="3604703" y="3665818"/>
            <a:chExt cx="9867444" cy="66198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4703" y="3665818"/>
              <a:ext cx="9867444" cy="66198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313" y="5482610"/>
            <a:ext cx="13563460" cy="14286"/>
            <a:chOff x="-91313" y="5482610"/>
            <a:chExt cx="1356346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13" y="5482610"/>
              <a:ext cx="1356346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1313" y="7586922"/>
            <a:ext cx="13578648" cy="14286"/>
            <a:chOff x="-91313" y="7586922"/>
            <a:chExt cx="1357864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313" y="7586922"/>
              <a:ext cx="1357864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671" y="3665818"/>
            <a:ext cx="18377027" cy="14286"/>
            <a:chOff x="-36671" y="3665818"/>
            <a:chExt cx="1837702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671" y="3665818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5991" y="6972233"/>
            <a:ext cx="6605113" cy="14286"/>
            <a:chOff x="10165991" y="6972233"/>
            <a:chExt cx="660511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165991" y="6972233"/>
              <a:ext cx="6605113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5226" y="7008492"/>
            <a:ext cx="6691812" cy="14286"/>
            <a:chOff x="245226" y="7008492"/>
            <a:chExt cx="6691812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5226" y="7008492"/>
              <a:ext cx="6691812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2486" y="3928118"/>
            <a:ext cx="2527705" cy="15012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8174" y="4237723"/>
            <a:ext cx="3076810" cy="1082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074" y="8489779"/>
            <a:ext cx="2376914" cy="1082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62486" y="5878710"/>
            <a:ext cx="3293571" cy="15012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8686" y="7947184"/>
            <a:ext cx="5316638" cy="21473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470" y="347394"/>
            <a:ext cx="2169724" cy="18377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53079" y="3800583"/>
            <a:ext cx="4335895" cy="6759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8174" y="6046625"/>
            <a:ext cx="3135838" cy="1082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1" y="1713122"/>
            <a:ext cx="18377027" cy="14286"/>
            <a:chOff x="-36671" y="1713122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1" y="1713122"/>
              <a:ext cx="18377027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290" y="3628158"/>
            <a:ext cx="14535924" cy="5163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546" y="587146"/>
            <a:ext cx="4040829" cy="1168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6170293"/>
            <a:ext cx="18377027" cy="14286"/>
            <a:chOff x="-45656" y="6170293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6170293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764" y="6211998"/>
            <a:ext cx="8298791" cy="14286"/>
            <a:chOff x="2146764" y="6211998"/>
            <a:chExt cx="8298791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6764" y="6211998"/>
              <a:ext cx="8298791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656" y="2054872"/>
            <a:ext cx="18377027" cy="14286"/>
            <a:chOff x="-45656" y="2054872"/>
            <a:chExt cx="1837702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656" y="2054872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054872"/>
            <a:chOff x="0" y="0"/>
            <a:chExt cx="18285714" cy="2054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0548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3759" y="3023445"/>
            <a:ext cx="7680943" cy="3114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131" y="3583918"/>
            <a:ext cx="6063333" cy="1365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8987" y="6602577"/>
            <a:ext cx="9798600" cy="39633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659" y="7638614"/>
            <a:ext cx="5992771" cy="1365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95840" y="666003"/>
            <a:ext cx="3737648" cy="6558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802" y="276687"/>
            <a:ext cx="4507086" cy="1827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6170293"/>
            <a:ext cx="18377027" cy="14286"/>
            <a:chOff x="-45656" y="6170293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6170293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0604" y="6431962"/>
            <a:ext cx="8298791" cy="14286"/>
            <a:chOff x="5000604" y="6431962"/>
            <a:chExt cx="8298791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000604" y="6431962"/>
              <a:ext cx="8298791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656" y="2054872"/>
            <a:ext cx="18377027" cy="14286"/>
            <a:chOff x="-45656" y="2054872"/>
            <a:chExt cx="1837702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656" y="2054872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054872"/>
            <a:chOff x="0" y="0"/>
            <a:chExt cx="18285714" cy="2054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0548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80780" y="3203648"/>
            <a:ext cx="7671352" cy="3114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790" y="3163719"/>
            <a:ext cx="7559229" cy="29320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0365" y="6994508"/>
            <a:ext cx="8402248" cy="25382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8259" y="7508515"/>
            <a:ext cx="5480029" cy="23320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95840" y="666003"/>
            <a:ext cx="3737648" cy="6558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802" y="276687"/>
            <a:ext cx="4545181" cy="1827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8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1" y="1713122"/>
            <a:ext cx="18377027" cy="14286"/>
            <a:chOff x="-36671" y="1713122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1" y="1713122"/>
              <a:ext cx="18377027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290" y="3628158"/>
            <a:ext cx="14792771" cy="5163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546" y="587146"/>
            <a:ext cx="4040829" cy="1168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656" y="6170293"/>
            <a:ext cx="18377027" cy="14286"/>
            <a:chOff x="-45656" y="6170293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56" y="6170293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0604" y="6431962"/>
            <a:ext cx="8298791" cy="14286"/>
            <a:chOff x="5000604" y="6431962"/>
            <a:chExt cx="8298791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000604" y="6431962"/>
              <a:ext cx="8298791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656" y="2054872"/>
            <a:ext cx="18377027" cy="14286"/>
            <a:chOff x="-45656" y="2054872"/>
            <a:chExt cx="1837702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656" y="2054872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054872"/>
            <a:chOff x="0" y="0"/>
            <a:chExt cx="18285714" cy="2054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0548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47723" y="2632567"/>
            <a:ext cx="1947865" cy="2271054"/>
            <a:chOff x="3647723" y="2632567"/>
            <a:chExt cx="1947865" cy="2271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7723" y="2632567"/>
              <a:ext cx="1947865" cy="2271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0754" y="2289709"/>
            <a:ext cx="5749773" cy="3132976"/>
            <a:chOff x="10990754" y="2289709"/>
            <a:chExt cx="5749773" cy="3132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0754" y="2289709"/>
              <a:ext cx="5749773" cy="3132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9751" y="6030613"/>
            <a:ext cx="6171429" cy="3503088"/>
            <a:chOff x="1459751" y="6030613"/>
            <a:chExt cx="6171429" cy="3503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751" y="6030613"/>
              <a:ext cx="6171429" cy="35030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2287" y="6170293"/>
            <a:ext cx="2794325" cy="2794325"/>
            <a:chOff x="12392287" y="6170293"/>
            <a:chExt cx="2794325" cy="27943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2287" y="6170293"/>
              <a:ext cx="2794325" cy="27943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2353" y="4878793"/>
            <a:ext cx="1260495" cy="12291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1758" y="4948603"/>
            <a:ext cx="3883190" cy="11465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74900" y="9099743"/>
            <a:ext cx="2679762" cy="17320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00751" y="9161330"/>
            <a:ext cx="1598914" cy="17225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5840" y="666003"/>
            <a:ext cx="3737648" cy="6558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2802" y="276687"/>
            <a:ext cx="5809695" cy="1827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0604" y="6431962"/>
            <a:ext cx="8298791" cy="14286"/>
            <a:chOff x="5000604" y="6431962"/>
            <a:chExt cx="829879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000604" y="6431962"/>
              <a:ext cx="829879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656" y="2054872"/>
            <a:ext cx="18377027" cy="14286"/>
            <a:chOff x="-45656" y="2054872"/>
            <a:chExt cx="1837702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56" y="2054872"/>
              <a:ext cx="1837702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054872"/>
            <a:chOff x="0" y="0"/>
            <a:chExt cx="18285714" cy="20548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054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9703" y="4838470"/>
            <a:ext cx="5092476" cy="2119620"/>
            <a:chOff x="2189703" y="4838470"/>
            <a:chExt cx="5092476" cy="2119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703" y="4838470"/>
              <a:ext cx="5092476" cy="2119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9724" y="4599030"/>
            <a:ext cx="5857009" cy="2636596"/>
            <a:chOff x="10869724" y="4599030"/>
            <a:chExt cx="5857009" cy="2636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9724" y="4599030"/>
              <a:ext cx="5857009" cy="26365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8067" y="7919318"/>
            <a:ext cx="1240467" cy="17335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3835" y="7897981"/>
            <a:ext cx="1205238" cy="1248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95840" y="666003"/>
            <a:ext cx="3737648" cy="6558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802" y="276687"/>
            <a:ext cx="5809695" cy="1827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8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1" y="1713122"/>
            <a:ext cx="18377027" cy="14286"/>
            <a:chOff x="-36671" y="1713122"/>
            <a:chExt cx="1837702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1" y="1713122"/>
              <a:ext cx="18377027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257" y="3799587"/>
            <a:ext cx="11685695" cy="5163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546" y="587146"/>
            <a:ext cx="4040829" cy="1168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2024-05-08T04:25:03Z</dcterms:created>
  <dcterms:modified xsi:type="dcterms:W3CDTF">2024-05-08T04:25:03Z</dcterms:modified>
</cp:coreProperties>
</file>